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gif>
</file>

<file path=ppt/media/image4.gif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b18c8b1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b18c8b1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b18c8b11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b18c8b11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b3145262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b3145262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b3145262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b3145262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b3145262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b3145262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b3145262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b3145262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bb3145262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bb3145262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bruxellesformation.brussels/catalogue-dorifor/data-analyst/" TargetMode="External"/><Relationship Id="rId4" Type="http://schemas.openxmlformats.org/officeDocument/2006/relationships/hyperlink" Target="https://www.ib-formation.fr/" TargetMode="External"/><Relationship Id="rId5" Type="http://schemas.openxmlformats.org/officeDocument/2006/relationships/hyperlink" Target="https://www.apec.fr/tous-nos-metiers/informatique/data-analys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52975" y="215900"/>
            <a:ext cx="8520600" cy="10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DATA ANALYST</a:t>
            </a:r>
            <a:endParaRPr b="1" u="sng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05900" y="11883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000" y="1805525"/>
            <a:ext cx="3094750" cy="310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26475"/>
            <a:ext cx="85206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 u="sng"/>
              <a:t>Définition:</a:t>
            </a:r>
            <a:endParaRPr b="1" sz="3000" u="sng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96375" y="972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/>
              <a:t>Le Data Analyst est responsable de l'analyse de données issues de l'activité de l'entreprise. Il recueille et traite les données afin de soumettre des recommandations pertinentes.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450" y="2057400"/>
            <a:ext cx="5269851" cy="250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9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3050" u="sng">
                <a:solidFill>
                  <a:srgbClr val="202124"/>
                </a:solidFill>
                <a:highlight>
                  <a:srgbClr val="FFFFFF"/>
                </a:highlight>
              </a:rPr>
              <a:t>Les compétences requises:</a:t>
            </a:r>
            <a:endParaRPr b="1" sz="3050" u="sng"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009650"/>
            <a:ext cx="8520600" cy="4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Il doit être compétent dans l'utilisation des outils statistiques et des langages informatiques liés aux bases de données. </a:t>
            </a:r>
            <a:endParaRPr/>
          </a:p>
          <a:p>
            <a:pPr indent="-228600" lvl="0" marL="457200" rtl="0" algn="l">
              <a:spcBef>
                <a:spcPts val="1500"/>
              </a:spcBef>
              <a:spcAft>
                <a:spcPts val="0"/>
              </a:spcAft>
              <a:buClr>
                <a:srgbClr val="232558"/>
              </a:buClr>
              <a:buSzPts val="1050"/>
              <a:buFont typeface="Verdana"/>
              <a:buNone/>
            </a:pPr>
            <a:r>
              <a:t/>
            </a:r>
            <a:endParaRPr sz="10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Expertise en base de données et gestion de base de données (SQL/NoSQL)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Maîtrise des tests et méthodes statistiques (segmentation, régression, forêt aléatoire…)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Maîtrise des langages de programmation (Python, R, C++…)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Maîtrise d’un outil de data visualisation (Tableau, Qlikview, PowerBI)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Maîtrise des outils de fouille et analyse de données (Dataiku…)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Maîtrise des systèmes d’exploitation (Unix, Windows…)</a:t>
            </a:r>
            <a:endParaRPr sz="1350">
              <a:solidFill>
                <a:srgbClr val="232558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457200" rtl="0" algn="l">
              <a:spcBef>
                <a:spcPts val="0"/>
              </a:spcBef>
              <a:spcAft>
                <a:spcPts val="0"/>
              </a:spcAft>
              <a:buClr>
                <a:srgbClr val="232558"/>
              </a:buClr>
              <a:buSzPts val="1350"/>
              <a:buFont typeface="Verdana"/>
              <a:buNone/>
            </a:pP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Connaissance de l’environnement Hadoop</a:t>
            </a:r>
            <a:r>
              <a:rPr lang="fr" sz="1350">
                <a:solidFill>
                  <a:srgbClr val="232558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.</a:t>
            </a:r>
            <a:endParaRPr sz="21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9050" y="232825"/>
            <a:ext cx="1671100" cy="15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311150"/>
            <a:ext cx="85206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2820" u="sng"/>
              <a:t>Compétences en matière d’analyse de données: </a:t>
            </a:r>
            <a:endParaRPr b="1" sz="2820" u="sng"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Une connaissance approfondie des technologies du big data, ainsi que des logiciels tels qu'Excel, BI, SAS, Web Analytics, VBA, Python est également requise.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2450" y="2182550"/>
            <a:ext cx="3101876" cy="263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321725"/>
            <a:ext cx="85206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 u="sng"/>
              <a:t>Durée d’étude + diplôme:</a:t>
            </a:r>
            <a:endParaRPr b="1" sz="3000" u="sng"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Le Data Analyst doit suivre une formation d'ingénieur en informatique, en marketing ou en statistiques. Un diplôme de niveau bac + 5 est requis pour accéder au poste. (5 ans </a:t>
            </a:r>
            <a:r>
              <a:rPr lang="fr"/>
              <a:t>maximum</a:t>
            </a:r>
            <a:r>
              <a:rPr lang="fr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5575" y="3165475"/>
            <a:ext cx="2517150" cy="128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02700"/>
            <a:ext cx="8520600" cy="10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 u="sng"/>
              <a:t>Formation (Gratuit):</a:t>
            </a:r>
            <a:endParaRPr b="1" sz="3000" u="sng"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8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fr"/>
              <a:t>Auto formation: impossible faut au moins suivre une formation pour accéder au métier.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fr"/>
              <a:t>Formation possible : Bruxelles formation - 5 mois temps pleins. En Juin. </a:t>
            </a:r>
            <a:r>
              <a:rPr b="1" lang="fr"/>
              <a:t>Gratuit.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fr"/>
              <a:t>Condition </a:t>
            </a:r>
            <a:r>
              <a:rPr lang="fr"/>
              <a:t>d'admission</a:t>
            </a:r>
            <a:r>
              <a:rPr lang="fr"/>
              <a:t>: CESS + </a:t>
            </a:r>
            <a:r>
              <a:rPr lang="fr"/>
              <a:t>affinité</a:t>
            </a:r>
            <a:r>
              <a:rPr lang="fr"/>
              <a:t> avec les chiffres. Connaissance en acces + </a:t>
            </a:r>
            <a:r>
              <a:rPr lang="fr"/>
              <a:t>excel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750">
                <a:solidFill>
                  <a:srgbClr val="11111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À</a:t>
            </a:r>
            <a:r>
              <a:rPr lang="fr"/>
              <a:t> la suite de la formation: </a:t>
            </a:r>
            <a:r>
              <a:rPr lang="fr" sz="1748">
                <a:solidFill>
                  <a:srgbClr val="144070"/>
                </a:solidFill>
              </a:rPr>
              <a:t>Maîtriser des outils logiciels et des statistiques de base pour transformer et analyser ces dern</a:t>
            </a:r>
            <a:r>
              <a:rPr lang="fr" sz="1748">
                <a:solidFill>
                  <a:srgbClr val="144070"/>
                </a:solidFill>
              </a:rPr>
              <a:t>ières.</a:t>
            </a:r>
            <a:endParaRPr sz="1748">
              <a:solidFill>
                <a:srgbClr val="14407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Utiliser des outils de visualisation de données afin de faire comprendre les analyses à des publics aux profils variés. </a:t>
            </a:r>
            <a:r>
              <a:rPr lang="fr" sz="1748">
                <a:solidFill>
                  <a:srgbClr val="144070"/>
                </a:solidFill>
              </a:rPr>
              <a:t>Pas de diplôme, juste des compétences supplémentaires.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4375" y="82350"/>
            <a:ext cx="1724000" cy="17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75200" y="265100"/>
            <a:ext cx="8520600" cy="8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u="sng"/>
              <a:t>Pénurie d’emploi:</a:t>
            </a:r>
            <a:endParaRPr b="1" u="sng"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8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Métier en pénurie, 400 offres d'emplois rien qu’en Belgique.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Salaire entre 3000 à 5000 €/Mois.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875" y="2440125"/>
            <a:ext cx="6001824" cy="25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5425" y="136775"/>
            <a:ext cx="2223575" cy="16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289975"/>
            <a:ext cx="85206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2820" u="sng"/>
              <a:t>Source:</a:t>
            </a:r>
            <a:endParaRPr b="1" sz="2820" u="sng"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https://www.bruxellesformation.brussels/catalogue-dorifor/data-analyst/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https://www.ib-formation.fr/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https://www.apec.fr/tous-nos-metiers/informatique/data-analyst.html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Et Plusieurs autres sites.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